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Economica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Economica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Economica-italic.fntdata"/><Relationship Id="rId47" Type="http://schemas.openxmlformats.org/officeDocument/2006/relationships/font" Target="fonts/Economica-bold.fntdata"/><Relationship Id="rId49" Type="http://schemas.openxmlformats.org/officeDocument/2006/relationships/font" Target="fonts/Economic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e34f988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e34f988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ee34f988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ee34f988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a192443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fa192443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fa192443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fa192443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ee34f98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ee34f98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ee34f988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ee34f988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ee34f988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ee34f988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fa192443e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fa192443e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ee34f98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ee34f98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ee34f988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ee34f988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e34f988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e34f988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ee34f98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ee34f98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e34f98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ee34f98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f91b1bd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f91b1bd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ee34f988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ee34f988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e34f988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e34f988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ee34f9889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ee34f988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ee34f9889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ee34f9889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ee34f9889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ee34f9889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ee34f9889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ee34f9889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ee34f9889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ee34f9889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ee34f98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ee34f98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fa19244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fa19244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ee34f9889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ee34f9889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f92aa865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f92aa865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f92aa865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f92aa865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f92aa865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f92aa865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f92aa865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f92aa865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f92aa865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f92aa865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ee34f9889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ee34f9889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ee8e80e6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ee8e80e6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ee34f9889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ee34f9889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ee34f98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ee34f98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fa19244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fa19244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ee34f988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ee34f988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14652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f14652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9b912998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9b912998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f146522b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f146522b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ee34f988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ee34f988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e34f988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e34f988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hyperlink" Target="https://www.kaggle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Relationship Id="rId4" Type="http://schemas.openxmlformats.org/officeDocument/2006/relationships/image" Target="../media/image27.jpg"/><Relationship Id="rId5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064450"/>
            <a:ext cx="3054600" cy="30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Faça Muito Mais com Ciência de Dados, C# E Rust</a:t>
            </a:r>
            <a:endParaRPr sz="4500"/>
          </a:p>
        </p:txBody>
      </p:sp>
      <p:sp>
        <p:nvSpPr>
          <p:cNvPr id="63" name="Google Shape;63;p13"/>
          <p:cNvSpPr txBox="1"/>
          <p:nvPr/>
        </p:nvSpPr>
        <p:spPr>
          <a:xfrm>
            <a:off x="7188875" y="491300"/>
            <a:ext cx="11730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Economica"/>
                <a:ea typeface="Economica"/>
                <a:cs typeface="Economica"/>
                <a:sym typeface="Economica"/>
              </a:rPr>
              <a:t>#cpbr12</a:t>
            </a:r>
            <a:endParaRPr b="1" sz="1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Criação rápida de </a:t>
            </a:r>
            <a:r>
              <a:rPr lang="pt-BR"/>
              <a:t>protótipos e produtos de qualidade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Fail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Plataforma com suporte e ecossistema rico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Grande quantidade de material disponível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982575"/>
            <a:ext cx="85206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500">
                <a:latin typeface="Economica"/>
                <a:ea typeface="Economica"/>
                <a:cs typeface="Economica"/>
                <a:sym typeface="Economica"/>
              </a:rPr>
              <a:t>Inteligência com Data Science</a:t>
            </a:r>
            <a:endParaRPr sz="45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827" y="2286000"/>
            <a:ext cx="2178352" cy="255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Breve Contextualização 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25225"/>
            <a:ext cx="4821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Barateamento de hardware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Desenvolvimento de tecnologias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Hardware e software mais eficientes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Crescimento constante na capacidade de armazenamento de dados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Invenção de novos dispositivos capazes de gerar hardware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150" y="1225225"/>
            <a:ext cx="3870524" cy="24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475" y="61975"/>
            <a:ext cx="587774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Ciência de Dados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4681400" y="1225225"/>
            <a:ext cx="4150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Extração de conhecimento vindo de um volume de dados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Área</a:t>
            </a:r>
            <a:r>
              <a:rPr lang="pt-BR"/>
              <a:t> interdisciplinar que envolve Matemática, Estatística, Eng de Software, Inteligência </a:t>
            </a:r>
            <a:r>
              <a:rPr lang="pt-BR"/>
              <a:t>Artificial</a:t>
            </a:r>
            <a:r>
              <a:rPr lang="pt-BR"/>
              <a:t> e Domínio de Negócio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uma ciência de fato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1328050"/>
            <a:ext cx="4244150" cy="22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Que Serve?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4159000" y="1225225"/>
            <a:ext cx="4673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Gerar insights através de modelos de dados que podem realizar predições, análises, automações, etc… diminuindo ou abdicando a dependência do fator humano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Criação de casas, carros, cidades, negócios inteligentes, assim como servir de ferramenta de auxílio para diversas outras áreas da ciência e da indústria.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5" y="1225225"/>
            <a:ext cx="3564576" cy="356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Poder da Ciência de Dados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225225"/>
            <a:ext cx="4531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Escândalo Cambridge Analítica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Influência em eleições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Google Duplex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Sistemas de Recomendações poderosos (Spotify, Amazon, Netflix)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Caso da loja Target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Processamento de Linguagem Natural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Detecção de Objetos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Entre outros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00" y="1471863"/>
            <a:ext cx="3749524" cy="255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 Na Massa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1125"/>
            <a:ext cx="3270224" cy="1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563" y="2105025"/>
            <a:ext cx="2532125" cy="22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329" y="529175"/>
            <a:ext cx="2048321" cy="18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1322963" y="3400425"/>
            <a:ext cx="1247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Estatística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3815500" y="4400550"/>
            <a:ext cx="2532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Aprendizado de Máquina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6912200" y="2436375"/>
            <a:ext cx="1386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Álgebra Linear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225225"/>
            <a:ext cx="3398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Python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Tensorflow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Scikit 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Pandas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Matplotlib e Seaborn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Jupyter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Tableau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CNTK, Pytorch, etc..</a:t>
            </a:r>
            <a:endParaRPr/>
          </a:p>
        </p:txBody>
      </p:sp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para Ci</a:t>
            </a:r>
            <a:r>
              <a:rPr lang="pt-BR"/>
              <a:t>ência de Dados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025" y="3538102"/>
            <a:ext cx="2199650" cy="11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425" y="2254125"/>
            <a:ext cx="3549970" cy="67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279" y="1318593"/>
            <a:ext cx="246114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1949" y="3779225"/>
            <a:ext cx="1510426" cy="11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0000" y="966915"/>
            <a:ext cx="1392325" cy="107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1388" y="1318598"/>
            <a:ext cx="930990" cy="107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3424" y="3140950"/>
            <a:ext cx="2108425" cy="6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Afinando os Conhecimentos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1909763"/>
            <a:ext cx="344805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3433350" y="3466000"/>
            <a:ext cx="2277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https://www.kaggle.com/</a:t>
            </a:r>
            <a:endParaRPr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Sumário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Agilidade com C#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Inteligência</a:t>
            </a:r>
            <a:r>
              <a:rPr lang="pt-BR"/>
              <a:t> com Data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Rapidez e Segurança com Rust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8630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500">
                <a:latin typeface="Economica"/>
                <a:ea typeface="Economica"/>
                <a:cs typeface="Economica"/>
                <a:sym typeface="Economica"/>
              </a:rPr>
              <a:t>Rapidez e Segurança com Rust</a:t>
            </a:r>
            <a:endParaRPr sz="4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Rust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4246800" y="1617500"/>
            <a:ext cx="458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pt-BR"/>
              <a:t>Jogo de </a:t>
            </a:r>
            <a:r>
              <a:rPr lang="pt-BR"/>
              <a:t>sobrevivência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Multijogador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Primeira pessoa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Publicado em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Inicialmente era um clone de DayZ que misturava elementos de Minecraft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50" y="1457650"/>
            <a:ext cx="2523375" cy="25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Rust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4246800" y="1617500"/>
            <a:ext cx="458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Linguagem de programação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Memory-safe e thread-safe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Tão rápido e leve quanto 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Sem Garbage Collector e Sem Runtime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Orientada a Objetos e Funcional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pt-BR" sz="1200"/>
              <a:t>Gerenciador de Pacotes, Testes, Traits e Generics</a:t>
            </a:r>
            <a:endParaRPr sz="1200"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00" y="1567275"/>
            <a:ext cx="3160126" cy="22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criaram Rust?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2065050"/>
            <a:ext cx="8520600" cy="1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“O clock dos processadores dobra a cada 18 meses.”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Lei de Moore, 1965.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150" y="609488"/>
            <a:ext cx="6003700" cy="39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1603875"/>
            <a:ext cx="8520600" cy="29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“The way the processor industry is going, is to add more and more cores, but nobody knows how to program those things. I mean, two, yeah; four, not really; eight, forget it.”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Steve Jobs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7645"/>
            <a:ext cx="8520599" cy="2280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utilizar Rust?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utilizar Rust?</a:t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600" y="1152475"/>
            <a:ext cx="6120899" cy="33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utilizar Rust? </a:t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975" y="1152475"/>
            <a:ext cx="6015576" cy="338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utilizar Rust?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63" y="1152475"/>
            <a:ext cx="5968674" cy="3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894750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500">
                <a:latin typeface="Economica"/>
                <a:ea typeface="Economica"/>
                <a:cs typeface="Economica"/>
                <a:sym typeface="Economica"/>
              </a:rPr>
              <a:t>Agilidade com C#</a:t>
            </a:r>
            <a:endParaRPr sz="4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8630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500">
                <a:latin typeface="Economica"/>
                <a:ea typeface="Economica"/>
                <a:cs typeface="Economica"/>
                <a:sym typeface="Economica"/>
              </a:rPr>
              <a:t>Quem utiliza Rust em produção?</a:t>
            </a:r>
            <a:endParaRPr sz="45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usa e para que?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58675" y="3163575"/>
            <a:ext cx="84738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“Optimizing cloud file-storage.”</a:t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087" y="1944052"/>
            <a:ext cx="3561824" cy="9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usa e para que?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58675" y="3163575"/>
            <a:ext cx="84738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“</a:t>
            </a:r>
            <a:r>
              <a:rPr lang="pt-BR"/>
              <a:t>Building the Servo browser engine, integrating into Firefox, other projects.</a:t>
            </a:r>
            <a:r>
              <a:rPr lang="pt-BR"/>
              <a:t>”</a:t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 rotWithShape="1">
          <a:blip r:embed="rId3">
            <a:alphaModFix/>
          </a:blip>
          <a:srcRect b="16284" l="0" r="0" t="16284"/>
          <a:stretch/>
        </p:blipFill>
        <p:spPr>
          <a:xfrm>
            <a:off x="2904338" y="1976450"/>
            <a:ext cx="3335326" cy="90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usa e para que?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58675" y="3163575"/>
            <a:ext cx="84738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“</a:t>
            </a:r>
            <a:r>
              <a:rPr lang="pt-BR"/>
              <a:t>Everything from server monitoring to middleware.</a:t>
            </a:r>
            <a:r>
              <a:rPr lang="pt-BR"/>
              <a:t>”</a:t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770" y="2086263"/>
            <a:ext cx="3784451" cy="6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usa e para que?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58675" y="3163575"/>
            <a:ext cx="84738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“</a:t>
            </a:r>
            <a:r>
              <a:rPr lang="pt-BR"/>
              <a:t>We use Rust in a service for analyzing petabytes of source code.</a:t>
            </a:r>
            <a:r>
              <a:rPr lang="pt-BR"/>
              <a:t>”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902" y="2100275"/>
            <a:ext cx="3879335" cy="6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usa e para que?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58675" y="3163575"/>
            <a:ext cx="84738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“</a:t>
            </a:r>
            <a:r>
              <a:rPr lang="pt-BR"/>
              <a:t>Programming Assignments in secured Docker containers.</a:t>
            </a:r>
            <a:r>
              <a:rPr lang="pt-BR"/>
              <a:t>”</a:t>
            </a:r>
            <a:endParaRPr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7634" l="0" r="0" t="7626"/>
          <a:stretch/>
        </p:blipFill>
        <p:spPr>
          <a:xfrm>
            <a:off x="2679770" y="2086263"/>
            <a:ext cx="3784451" cy="6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usa e para que?</a:t>
            </a:r>
            <a:endParaRPr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358675" y="3163575"/>
            <a:ext cx="84738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“</a:t>
            </a:r>
            <a:r>
              <a:rPr lang="pt-BR"/>
              <a:t>Replacing C and rewriting performance-critical bottlenecks in the registry service architecture.</a:t>
            </a:r>
            <a:r>
              <a:rPr lang="pt-BR"/>
              <a:t>”</a:t>
            </a:r>
            <a:endParaRPr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650" y="1866100"/>
            <a:ext cx="2643850" cy="10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Dockerizando uma aplicação</a:t>
            </a:r>
            <a:endParaRPr/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6150"/>
            <a:ext cx="4411024" cy="303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4554400" y="1569700"/>
            <a:ext cx="4249200" cy="26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Compile o código em Rust utilizando uma imagem de build para a arquitetura x86_64 Linux;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Copie</a:t>
            </a:r>
            <a:r>
              <a:rPr lang="pt-BR"/>
              <a:t> o executável para uma imagem </a:t>
            </a:r>
            <a:r>
              <a:rPr lang="pt-BR"/>
              <a:t>Scratch;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Defina o ponto de entrada da imagem para o executável;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Dockerizando uma aplicação</a:t>
            </a:r>
            <a:endParaRPr/>
          </a:p>
        </p:txBody>
      </p:sp>
      <p:pic>
        <p:nvPicPr>
          <p:cNvPr id="313" name="Google Shape;3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225" y="1453275"/>
            <a:ext cx="6409551" cy="29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Limitando o uso de recursos</a:t>
            </a: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0" y="1464163"/>
            <a:ext cx="5636926" cy="27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551" y="391276"/>
            <a:ext cx="680600" cy="6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425" y="762625"/>
            <a:ext cx="309250" cy="3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Agilidade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063" y="1424288"/>
            <a:ext cx="2955875" cy="29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Material de Estudos</a:t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311700" y="3943600"/>
            <a:ext cx="85206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latin typeface="Economica"/>
                <a:ea typeface="Economica"/>
                <a:cs typeface="Economica"/>
                <a:sym typeface="Economica"/>
              </a:rPr>
              <a:t>Telegram Rust Brasil: </a:t>
            </a:r>
            <a:r>
              <a:rPr lang="pt-BR" sz="240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https://t.me/rustlangbr</a:t>
            </a:r>
            <a:endParaRPr sz="24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3475" y="1453826"/>
            <a:ext cx="3994476" cy="20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100" y="1453825"/>
            <a:ext cx="1467958" cy="20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025" y="1453825"/>
            <a:ext cx="3160450" cy="209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11688" y="4866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</a:t>
            </a:r>
            <a:endParaRPr/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4106050"/>
            <a:ext cx="85206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https://github.com/johnfercher/cpbr12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912" y="970663"/>
            <a:ext cx="3202175" cy="32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Manifesto Ágil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6771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latin typeface="Economica"/>
                <a:ea typeface="Economica"/>
                <a:cs typeface="Economica"/>
                <a:sym typeface="Economica"/>
              </a:rPr>
              <a:t>Indivíduos e interações</a:t>
            </a:r>
            <a:r>
              <a:rPr lang="pt-BR" sz="2000">
                <a:latin typeface="Economica"/>
                <a:ea typeface="Economica"/>
                <a:cs typeface="Economica"/>
                <a:sym typeface="Economica"/>
              </a:rPr>
              <a:t> mais que processos e ferramentas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latin typeface="Economica"/>
                <a:ea typeface="Economica"/>
                <a:cs typeface="Economica"/>
                <a:sym typeface="Economica"/>
              </a:rPr>
              <a:t>Software em funcionamento</a:t>
            </a:r>
            <a:r>
              <a:rPr lang="pt-BR" sz="2000">
                <a:latin typeface="Economica"/>
                <a:ea typeface="Economica"/>
                <a:cs typeface="Economica"/>
                <a:sym typeface="Economica"/>
              </a:rPr>
              <a:t> mais que documentação abrangente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latin typeface="Economica"/>
                <a:ea typeface="Economica"/>
                <a:cs typeface="Economica"/>
                <a:sym typeface="Economica"/>
              </a:rPr>
              <a:t>Colaboração com o cliente</a:t>
            </a:r>
            <a:r>
              <a:rPr lang="pt-BR" sz="2000">
                <a:latin typeface="Economica"/>
                <a:ea typeface="Economica"/>
                <a:cs typeface="Economica"/>
                <a:sym typeface="Economica"/>
              </a:rPr>
              <a:t> mais que negociação de contratos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000">
                <a:latin typeface="Economica"/>
                <a:ea typeface="Economica"/>
                <a:cs typeface="Economica"/>
                <a:sym typeface="Economica"/>
              </a:rPr>
              <a:t>Responder a mudanças</a:t>
            </a:r>
            <a:r>
              <a:rPr lang="pt-BR" sz="2000">
                <a:latin typeface="Economica"/>
                <a:ea typeface="Economica"/>
                <a:cs typeface="Economica"/>
                <a:sym typeface="Economica"/>
              </a:rPr>
              <a:t> mais que seguir um plano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C#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2461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C#  (C-like Object Oriented Language)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Nasce dentro da plataforma .Net, nova estratégia da empresa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Foco em produtividade, desempenho e unificação de produtos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312" y="1261725"/>
            <a:ext cx="4305376" cy="15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26865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Tipagem estática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Orientação a objetos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Máquina Virtual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Gerenciamento de memória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Just in Time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Visual 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VS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Banco de Dados (ex: Sql Server)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ORM - Entity Framework e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Gerenciador de pacotes - nuget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225" y="1934025"/>
            <a:ext cx="1686525" cy="16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400" y="2866875"/>
            <a:ext cx="3157300" cy="11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00" y="1225224"/>
            <a:ext cx="2727914" cy="15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9475" y="765625"/>
            <a:ext cx="2101251" cy="210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